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77" r:id="rId2"/>
    <p:sldId id="269" r:id="rId3"/>
    <p:sldId id="270" r:id="rId4"/>
    <p:sldId id="272" r:id="rId5"/>
    <p:sldId id="278" r:id="rId6"/>
    <p:sldId id="279" r:id="rId7"/>
  </p:sldIdLst>
  <p:sldSz cx="11520488" cy="6480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B00"/>
    <a:srgbClr val="26BDC9"/>
    <a:srgbClr val="22C8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F15355-8B50-4C40-8B21-51BE3AC844A3}" v="7" dt="2018-12-05T19:47:05.7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704" y="84"/>
      </p:cViewPr>
      <p:guideLst>
        <p:guide orient="horz" pos="2041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4" d="100"/>
          <a:sy n="64" d="100"/>
        </p:scale>
        <p:origin x="3180" y="5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Durkin" userId="2c30d3a656f8fb8a" providerId="LiveId" clId="{5EF57D5F-2295-4C0B-BE5F-D435ACAE70AF}"/>
  </pc:docChgLst>
  <pc:docChgLst>
    <pc:chgData name="William Durkin" userId="2c30d3a656f8fb8a" providerId="LiveId" clId="{4865720C-F48E-47ED-8D60-9988CBB0DB66}"/>
  </pc:docChgLst>
  <pc:docChgLst>
    <pc:chgData name="William Durkin" userId="2c30d3a656f8fb8a" providerId="LiveId" clId="{6647D2AF-6099-4B63-ABFC-D33E35E2898C}"/>
  </pc:docChgLst>
  <pc:docChgLst>
    <pc:chgData name="William Durkin" userId="2c30d3a656f8fb8a" providerId="LiveId" clId="{F5F15355-8B50-4C40-8B21-51BE3AC844A3}"/>
    <pc:docChg chg="undo custSel delSld modSld">
      <pc:chgData name="William Durkin" userId="2c30d3a656f8fb8a" providerId="LiveId" clId="{F5F15355-8B50-4C40-8B21-51BE3AC844A3}" dt="2018-12-05T20:31:44.727" v="103" actId="20577"/>
      <pc:docMkLst>
        <pc:docMk/>
      </pc:docMkLst>
      <pc:sldChg chg="addSp modSp modAnim">
        <pc:chgData name="William Durkin" userId="2c30d3a656f8fb8a" providerId="LiveId" clId="{F5F15355-8B50-4C40-8B21-51BE3AC844A3}" dt="2018-12-05T19:47:49.149" v="63" actId="1076"/>
        <pc:sldMkLst>
          <pc:docMk/>
          <pc:sldMk cId="3083152483" sldId="269"/>
        </pc:sldMkLst>
        <pc:picChg chg="add mod">
          <ac:chgData name="William Durkin" userId="2c30d3a656f8fb8a" providerId="LiveId" clId="{F5F15355-8B50-4C40-8B21-51BE3AC844A3}" dt="2018-12-05T19:45:04.768" v="5" actId="14826"/>
          <ac:picMkLst>
            <pc:docMk/>
            <pc:sldMk cId="3083152483" sldId="269"/>
            <ac:picMk id="15" creationId="{8808F909-9116-4075-9804-FD517BEFBE50}"/>
          </ac:picMkLst>
        </pc:picChg>
        <pc:picChg chg="add mod">
          <ac:chgData name="William Durkin" userId="2c30d3a656f8fb8a" providerId="LiveId" clId="{F5F15355-8B50-4C40-8B21-51BE3AC844A3}" dt="2018-12-05T19:47:49.149" v="63" actId="1076"/>
          <ac:picMkLst>
            <pc:docMk/>
            <pc:sldMk cId="3083152483" sldId="269"/>
            <ac:picMk id="16" creationId="{5AE59040-1A73-447F-B9FE-4779536E1F2B}"/>
          </ac:picMkLst>
        </pc:picChg>
        <pc:picChg chg="mod">
          <ac:chgData name="William Durkin" userId="2c30d3a656f8fb8a" providerId="LiveId" clId="{F5F15355-8B50-4C40-8B21-51BE3AC844A3}" dt="2018-12-05T19:44:10.325" v="3" actId="1076"/>
          <ac:picMkLst>
            <pc:docMk/>
            <pc:sldMk cId="3083152483" sldId="269"/>
            <ac:picMk id="2050" creationId="{91101013-D3AF-480F-ABFB-748B4C9D69FD}"/>
          </ac:picMkLst>
        </pc:picChg>
      </pc:sldChg>
      <pc:sldChg chg="modSp">
        <pc:chgData name="William Durkin" userId="2c30d3a656f8fb8a" providerId="LiveId" clId="{F5F15355-8B50-4C40-8B21-51BE3AC844A3}" dt="2018-12-05T20:31:44.727" v="103" actId="20577"/>
        <pc:sldMkLst>
          <pc:docMk/>
          <pc:sldMk cId="650685406" sldId="272"/>
        </pc:sldMkLst>
        <pc:spChg chg="mod">
          <ac:chgData name="William Durkin" userId="2c30d3a656f8fb8a" providerId="LiveId" clId="{F5F15355-8B50-4C40-8B21-51BE3AC844A3}" dt="2018-12-05T20:31:44.727" v="103" actId="20577"/>
          <ac:spMkLst>
            <pc:docMk/>
            <pc:sldMk cId="650685406" sldId="272"/>
            <ac:spMk id="3" creationId="{00000000-0000-0000-0000-000000000000}"/>
          </ac:spMkLst>
        </pc:spChg>
      </pc:sldChg>
      <pc:sldChg chg="del">
        <pc:chgData name="William Durkin" userId="2c30d3a656f8fb8a" providerId="LiveId" clId="{F5F15355-8B50-4C40-8B21-51BE3AC844A3}" dt="2018-12-05T19:46:36.906" v="11" actId="2696"/>
        <pc:sldMkLst>
          <pc:docMk/>
          <pc:sldMk cId="2790127024" sldId="273"/>
        </pc:sldMkLst>
      </pc:sldChg>
      <pc:sldChg chg="del">
        <pc:chgData name="William Durkin" userId="2c30d3a656f8fb8a" providerId="LiveId" clId="{F5F15355-8B50-4C40-8B21-51BE3AC844A3}" dt="2018-12-05T19:46:36.899" v="10" actId="2696"/>
        <pc:sldMkLst>
          <pc:docMk/>
          <pc:sldMk cId="3353191972" sldId="274"/>
        </pc:sldMkLst>
      </pc:sldChg>
      <pc:sldChg chg="del">
        <pc:chgData name="William Durkin" userId="2c30d3a656f8fb8a" providerId="LiveId" clId="{F5F15355-8B50-4C40-8B21-51BE3AC844A3}" dt="2018-12-05T19:46:36.923" v="12" actId="2696"/>
        <pc:sldMkLst>
          <pc:docMk/>
          <pc:sldMk cId="507813930" sldId="275"/>
        </pc:sldMkLst>
      </pc:sldChg>
      <pc:sldChg chg="del">
        <pc:chgData name="William Durkin" userId="2c30d3a656f8fb8a" providerId="LiveId" clId="{F5F15355-8B50-4C40-8B21-51BE3AC844A3}" dt="2018-12-05T19:43:34.585" v="0" actId="2696"/>
        <pc:sldMkLst>
          <pc:docMk/>
          <pc:sldMk cId="4050084292" sldId="276"/>
        </pc:sldMkLst>
      </pc:sldChg>
      <pc:sldChg chg="delSp modSp">
        <pc:chgData name="William Durkin" userId="2c30d3a656f8fb8a" providerId="LiveId" clId="{F5F15355-8B50-4C40-8B21-51BE3AC844A3}" dt="2018-12-05T19:47:33.931" v="62" actId="1076"/>
        <pc:sldMkLst>
          <pc:docMk/>
          <pc:sldMk cId="3120842634" sldId="277"/>
        </pc:sldMkLst>
        <pc:spChg chg="mod">
          <ac:chgData name="William Durkin" userId="2c30d3a656f8fb8a" providerId="LiveId" clId="{F5F15355-8B50-4C40-8B21-51BE3AC844A3}" dt="2018-12-05T19:47:33.931" v="62" actId="1076"/>
          <ac:spMkLst>
            <pc:docMk/>
            <pc:sldMk cId="3120842634" sldId="277"/>
            <ac:spMk id="2" creationId="{00000000-0000-0000-0000-000000000000}"/>
          </ac:spMkLst>
        </pc:spChg>
        <pc:picChg chg="del">
          <ac:chgData name="William Durkin" userId="2c30d3a656f8fb8a" providerId="LiveId" clId="{F5F15355-8B50-4C40-8B21-51BE3AC844A3}" dt="2018-12-05T19:43:36.451" v="1" actId="478"/>
          <ac:picMkLst>
            <pc:docMk/>
            <pc:sldMk cId="3120842634" sldId="277"/>
            <ac:picMk id="5" creationId="{F884F2A0-F78E-4166-B44E-8B25167A45F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E3641-79A1-4F12-9FB6-43700C2AB08C}" type="datetimeFigureOut">
              <a:rPr lang="en-US" smtClean="0"/>
              <a:t>2018-12-05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6A9B6-3C54-424F-81E6-59A740F22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838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84F18-BFEB-4178-9E24-547CA80BF05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481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59907" y="3779838"/>
            <a:ext cx="10800218" cy="2339975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361157" y="360588"/>
            <a:ext cx="10799762" cy="1079500"/>
          </a:xfrm>
        </p:spPr>
        <p:txBody>
          <a:bodyPr anchor="t">
            <a:noAutofit/>
          </a:bodyPr>
          <a:lstStyle>
            <a:lvl1pPr algn="l">
              <a:defRPr lang="en-US" sz="4000" b="0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800730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0364" y="360363"/>
            <a:ext cx="10799762" cy="5759449"/>
          </a:xfrm>
        </p:spPr>
        <p:txBody>
          <a:bodyPr anchor="ctr"/>
          <a:lstStyle>
            <a:lvl1pPr algn="r">
              <a:defRPr sz="6000" b="0" i="0" cap="none">
                <a:solidFill>
                  <a:schemeClr val="accent1"/>
                </a:solidFill>
                <a:latin typeface="+mj-lt"/>
                <a:cs typeface="Arial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510596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 typeface="Wingdings" charset="2"/>
              <a:buNone/>
              <a:defRPr>
                <a:solidFill>
                  <a:schemeClr val="tx2"/>
                </a:solidFill>
              </a:defRPr>
            </a:lvl1pPr>
            <a:lvl2pPr marL="576027" indent="0">
              <a:buFont typeface="Wingdings" charset="2"/>
              <a:buNone/>
              <a:defRPr>
                <a:solidFill>
                  <a:srgbClr val="474947"/>
                </a:solidFill>
              </a:defRPr>
            </a:lvl2pPr>
            <a:lvl3pPr marL="1152053" indent="0">
              <a:buFont typeface="Wingdings" charset="2"/>
              <a:buNone/>
              <a:defRPr>
                <a:solidFill>
                  <a:srgbClr val="474947"/>
                </a:solidFill>
              </a:defRPr>
            </a:lvl3pPr>
            <a:lvl4pPr marL="1728079" indent="0">
              <a:buFont typeface="Wingdings" charset="2"/>
              <a:buNone/>
              <a:defRPr>
                <a:solidFill>
                  <a:srgbClr val="474947"/>
                </a:solidFill>
              </a:defRPr>
            </a:lvl4pPr>
            <a:lvl5pPr marL="2304105" indent="0">
              <a:buFont typeface="Wingdings" charset="2"/>
              <a:buNone/>
              <a:defRPr>
                <a:solidFill>
                  <a:srgbClr val="474947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65140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21537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125" y="360363"/>
            <a:ext cx="10800000" cy="5759450"/>
          </a:xfrm>
        </p:spPr>
        <p:txBody>
          <a:bodyPr/>
          <a:lstStyle>
            <a:lvl1pPr marL="0" indent="0">
              <a:buFont typeface="Wingdings" charset="2"/>
              <a:buNone/>
              <a:defRPr>
                <a:solidFill>
                  <a:schemeClr val="tx2"/>
                </a:solidFill>
              </a:defRPr>
            </a:lvl1pPr>
            <a:lvl2pPr marL="576027" indent="0">
              <a:buFont typeface="Wingdings" charset="2"/>
              <a:buNone/>
              <a:defRPr>
                <a:solidFill>
                  <a:srgbClr val="474947"/>
                </a:solidFill>
              </a:defRPr>
            </a:lvl2pPr>
            <a:lvl3pPr marL="1152053" indent="0">
              <a:buFont typeface="Wingdings" charset="2"/>
              <a:buNone/>
              <a:defRPr>
                <a:solidFill>
                  <a:srgbClr val="474947"/>
                </a:solidFill>
              </a:defRPr>
            </a:lvl3pPr>
            <a:lvl4pPr marL="1728079" indent="0">
              <a:buFont typeface="Wingdings" charset="2"/>
              <a:buNone/>
              <a:defRPr>
                <a:solidFill>
                  <a:srgbClr val="474947"/>
                </a:solidFill>
              </a:defRPr>
            </a:lvl4pPr>
            <a:lvl5pPr marL="2304105" indent="0">
              <a:buFont typeface="Wingdings" charset="2"/>
              <a:buNone/>
              <a:defRPr>
                <a:solidFill>
                  <a:srgbClr val="474947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0547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038" y="1439863"/>
            <a:ext cx="5397726" cy="4679950"/>
          </a:xfrm>
        </p:spPr>
        <p:txBody>
          <a:bodyPr rIns="18000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761038" y="1439863"/>
            <a:ext cx="5399087" cy="4679950"/>
          </a:xfrm>
        </p:spPr>
        <p:txBody>
          <a:bodyPr lIns="18000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2983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698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038" y="360363"/>
            <a:ext cx="10800000" cy="720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125" y="1439813"/>
            <a:ext cx="10800000" cy="468000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1587525" y="1153073"/>
            <a:ext cx="184731" cy="4413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268" dirty="0"/>
          </a:p>
        </p:txBody>
      </p:sp>
    </p:spTree>
    <p:extLst>
      <p:ext uri="{BB962C8B-B14F-4D97-AF65-F5344CB8AC3E}">
        <p14:creationId xmlns:p14="http://schemas.microsoft.com/office/powerpoint/2010/main" val="517766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4" r:id="rId4"/>
    <p:sldLayoutId id="2147483656" r:id="rId5"/>
    <p:sldLayoutId id="2147483652" r:id="rId6"/>
    <p:sldLayoutId id="2147483655" r:id="rId7"/>
  </p:sldLayoutIdLst>
  <p:txStyles>
    <p:titleStyle>
      <a:lvl1pPr algn="l" defTabSz="576026" rtl="0" eaLnBrk="1" latinLnBrk="0" hangingPunct="1"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576026" rtl="0" eaLnBrk="1" latinLnBrk="0" hangingPunct="1">
        <a:spcBef>
          <a:spcPct val="20000"/>
        </a:spcBef>
        <a:buFont typeface="Wingdings" charset="2"/>
        <a:buNone/>
        <a:defRPr sz="3600" kern="1200">
          <a:solidFill>
            <a:schemeClr val="tx2"/>
          </a:solidFill>
          <a:latin typeface="+mn-lt"/>
          <a:ea typeface="+mn-ea"/>
          <a:cs typeface="+mn-cs"/>
        </a:defRPr>
      </a:lvl1pPr>
      <a:lvl2pPr marL="576027" indent="0" algn="l" defTabSz="576026" rtl="0" eaLnBrk="1" latinLnBrk="0" hangingPunct="1">
        <a:spcBef>
          <a:spcPct val="20000"/>
        </a:spcBef>
        <a:buFont typeface="Wingdings" charset="2"/>
        <a:buNone/>
        <a:defRPr sz="3200" kern="1200">
          <a:solidFill>
            <a:schemeClr val="tx2"/>
          </a:solidFill>
          <a:latin typeface="+mn-lt"/>
          <a:ea typeface="+mn-ea"/>
          <a:cs typeface="+mn-cs"/>
        </a:defRPr>
      </a:lvl2pPr>
      <a:lvl3pPr marL="1152053" indent="0" algn="l" defTabSz="576026" rtl="0" eaLnBrk="1" latinLnBrk="0" hangingPunct="1">
        <a:spcBef>
          <a:spcPct val="20000"/>
        </a:spcBef>
        <a:buFont typeface="Wingdings" charset="2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728079" indent="0" algn="l" defTabSz="576026" rtl="0" eaLnBrk="1" latinLnBrk="0" hangingPunct="1">
        <a:spcBef>
          <a:spcPct val="20000"/>
        </a:spcBef>
        <a:buFont typeface="Wingdings" charset="2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4pPr>
      <a:lvl5pPr marL="2304105" indent="0" algn="l" defTabSz="576026" rtl="0" eaLnBrk="1" latinLnBrk="0" hangingPunct="1">
        <a:spcBef>
          <a:spcPct val="20000"/>
        </a:spcBef>
        <a:buFont typeface="Wingdings" charset="2"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3168145" indent="-288013" algn="l" defTabSz="576026" rtl="0" eaLnBrk="1" latinLnBrk="0" hangingPunct="1">
        <a:spcBef>
          <a:spcPct val="20000"/>
        </a:spcBef>
        <a:buFont typeface="Arial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744171" indent="-288013" algn="l" defTabSz="576026" rtl="0" eaLnBrk="1" latinLnBrk="0" hangingPunct="1">
        <a:spcBef>
          <a:spcPct val="20000"/>
        </a:spcBef>
        <a:buFont typeface="Arial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320197" indent="-288013" algn="l" defTabSz="576026" rtl="0" eaLnBrk="1" latinLnBrk="0" hangingPunct="1">
        <a:spcBef>
          <a:spcPct val="20000"/>
        </a:spcBef>
        <a:buFont typeface="Arial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23" indent="-288013" algn="l" defTabSz="576026" rtl="0" eaLnBrk="1" latinLnBrk="0" hangingPunct="1">
        <a:spcBef>
          <a:spcPct val="20000"/>
        </a:spcBef>
        <a:buFont typeface="Arial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602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26" algn="l" defTabSz="57602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053" algn="l" defTabSz="57602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079" algn="l" defTabSz="57602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105" algn="l" defTabSz="57602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131" algn="l" defTabSz="57602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158" algn="l" defTabSz="57602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184" algn="l" defTabSz="57602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210" algn="l" defTabSz="57602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81" userDrawn="1">
          <p15:clr>
            <a:srgbClr val="F26B43"/>
          </p15:clr>
        </p15:guide>
        <p15:guide id="2" pos="3629" userDrawn="1">
          <p15:clr>
            <a:srgbClr val="F26B43"/>
          </p15:clr>
        </p15:guide>
        <p15:guide id="3" pos="7030" userDrawn="1">
          <p15:clr>
            <a:srgbClr val="F26B43"/>
          </p15:clr>
        </p15:guide>
        <p15:guide id="4" pos="227" userDrawn="1">
          <p15:clr>
            <a:srgbClr val="F26B43"/>
          </p15:clr>
        </p15:guide>
        <p15:guide id="5" orient="horz" pos="227" userDrawn="1">
          <p15:clr>
            <a:srgbClr val="F26B43"/>
          </p15:clr>
        </p15:guide>
        <p15:guide id="7" orient="horz" pos="680" userDrawn="1">
          <p15:clr>
            <a:srgbClr val="F26B43"/>
          </p15:clr>
        </p15:guide>
        <p15:guide id="8" orient="horz" pos="907" userDrawn="1">
          <p15:clr>
            <a:srgbClr val="F26B43"/>
          </p15:clr>
        </p15:guide>
        <p15:guide id="9" orient="horz" pos="3855" userDrawn="1">
          <p15:clr>
            <a:srgbClr val="F26B43"/>
          </p15:clr>
        </p15:guide>
        <p15:guide id="10" orient="horz" pos="204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mailto:contact@williamdurkin.com" TargetMode="External"/><Relationship Id="rId13" Type="http://schemas.openxmlformats.org/officeDocument/2006/relationships/image" Target="../media/image6.jpg"/><Relationship Id="rId3" Type="http://schemas.openxmlformats.org/officeDocument/2006/relationships/hyperlink" Target="https://datamasterminds.io/" TargetMode="External"/><Relationship Id="rId7" Type="http://schemas.openxmlformats.org/officeDocument/2006/relationships/image" Target="../media/image2.pn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illiamdurkin.com/" TargetMode="External"/><Relationship Id="rId11" Type="http://schemas.openxmlformats.org/officeDocument/2006/relationships/image" Target="../media/image4.jpeg"/><Relationship Id="rId5" Type="http://schemas.openxmlformats.org/officeDocument/2006/relationships/image" Target="../media/image1.png"/><Relationship Id="rId10" Type="http://schemas.openxmlformats.org/officeDocument/2006/relationships/hyperlink" Target="mailto:williamdurkin@clouddba.io" TargetMode="External"/><Relationship Id="rId4" Type="http://schemas.openxmlformats.org/officeDocument/2006/relationships/hyperlink" Target="https://twitter.com/sql_williamd" TargetMode="External"/><Relationship Id="rId9" Type="http://schemas.openxmlformats.org/officeDocument/2006/relationships/image" Target="../media/image3.png"/><Relationship Id="rId1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dbatools.io/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williamdurkin@clouddba.io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hyperlink" Target="https://twitter.com/sql_williamd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contact@williamdurkin.com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://williamdurkin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4572" y="1946069"/>
            <a:ext cx="10800218" cy="2339975"/>
          </a:xfrm>
        </p:spPr>
        <p:txBody>
          <a:bodyPr/>
          <a:lstStyle/>
          <a:p>
            <a:pPr algn="ctr"/>
            <a:r>
              <a:rPr lang="en-US" b="1" dirty="0" err="1"/>
              <a:t>dbatools</a:t>
            </a:r>
            <a:r>
              <a:rPr lang="en-US" b="1" dirty="0"/>
              <a:t>:</a:t>
            </a:r>
            <a:br>
              <a:rPr lang="en-US" b="1" dirty="0"/>
            </a:br>
            <a:r>
              <a:rPr lang="en-US" b="1" dirty="0"/>
              <a:t>PowerShell ♥ SQL Server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William Durkin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842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4683" y="1597543"/>
            <a:ext cx="7044821" cy="4405855"/>
          </a:xfrm>
        </p:spPr>
        <p:txBody>
          <a:bodyPr>
            <a:normAutofit/>
          </a:bodyPr>
          <a:lstStyle/>
          <a:p>
            <a:r>
              <a:rPr lang="en-GB" sz="2400" dirty="0"/>
              <a:t>William Durkin</a:t>
            </a:r>
          </a:p>
          <a:p>
            <a:pPr marL="432008" lvl="1"/>
            <a:r>
              <a:rPr lang="en-GB" sz="2000" dirty="0"/>
              <a:t>Data Platform Architect @ </a:t>
            </a:r>
            <a:r>
              <a:rPr lang="en-GB" sz="2000" dirty="0">
                <a:hlinkClick r:id="rId3"/>
              </a:rPr>
              <a:t>datamasterminds.io</a:t>
            </a:r>
            <a:endParaRPr lang="en-GB" sz="2000" dirty="0"/>
          </a:p>
          <a:p>
            <a:pPr lvl="1"/>
            <a:endParaRPr lang="en-GB" dirty="0"/>
          </a:p>
          <a:p>
            <a:r>
              <a:rPr lang="en-GB" sz="2400" dirty="0"/>
              <a:t>10+ Years with SQL Server</a:t>
            </a:r>
          </a:p>
          <a:p>
            <a:pPr marL="432008" lvl="1"/>
            <a:r>
              <a:rPr lang="en-GB" sz="2000" dirty="0"/>
              <a:t>DBA / System Architect</a:t>
            </a:r>
          </a:p>
          <a:p>
            <a:pPr marL="432008" lvl="1"/>
            <a:r>
              <a:rPr lang="en-GB" sz="2000" dirty="0"/>
              <a:t>Data Platform MVP (March 2017)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 am I?</a:t>
            </a:r>
          </a:p>
        </p:txBody>
      </p:sp>
      <p:grpSp>
        <p:nvGrpSpPr>
          <p:cNvPr id="7" name="Gruppieren 5"/>
          <p:cNvGrpSpPr/>
          <p:nvPr/>
        </p:nvGrpSpPr>
        <p:grpSpPr>
          <a:xfrm>
            <a:off x="433524" y="4275351"/>
            <a:ext cx="5321818" cy="1728047"/>
            <a:chOff x="838200" y="2680911"/>
            <a:chExt cx="5005187" cy="1828800"/>
          </a:xfrm>
        </p:grpSpPr>
        <p:pic>
          <p:nvPicPr>
            <p:cNvPr id="8" name="Grafik 6">
              <a:hlinkClick r:id="rId4"/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7165" y="3290511"/>
              <a:ext cx="609600" cy="609600"/>
            </a:xfrm>
            <a:prstGeom prst="rect">
              <a:avLst/>
            </a:prstGeom>
          </p:spPr>
        </p:pic>
        <p:pic>
          <p:nvPicPr>
            <p:cNvPr id="9" name="Grafik 7">
              <a:hlinkClick r:id="rId6"/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2680911"/>
              <a:ext cx="609600" cy="609600"/>
            </a:xfrm>
            <a:prstGeom prst="rect">
              <a:avLst/>
            </a:prstGeom>
          </p:spPr>
        </p:pic>
        <p:sp>
          <p:nvSpPr>
            <p:cNvPr id="10" name="Textfeld 8"/>
            <p:cNvSpPr txBox="1"/>
            <p:nvPr/>
          </p:nvSpPr>
          <p:spPr>
            <a:xfrm>
              <a:off x="1447800" y="2760322"/>
              <a:ext cx="2489200" cy="836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268" dirty="0">
                  <a:hlinkClick r:id="rId6"/>
                </a:rPr>
                <a:t>williamdurkin.com</a:t>
              </a:r>
              <a:endParaRPr lang="en-GB" sz="2268" dirty="0"/>
            </a:p>
          </p:txBody>
        </p:sp>
        <p:sp>
          <p:nvSpPr>
            <p:cNvPr id="11" name="Textfeld 9"/>
            <p:cNvSpPr txBox="1"/>
            <p:nvPr/>
          </p:nvSpPr>
          <p:spPr>
            <a:xfrm>
              <a:off x="1447800" y="3359036"/>
              <a:ext cx="2489200" cy="4670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268" dirty="0">
                  <a:hlinkClick r:id="rId4"/>
                </a:rPr>
                <a:t>@</a:t>
              </a:r>
              <a:r>
                <a:rPr lang="de-DE" sz="2268" dirty="0" err="1">
                  <a:hlinkClick r:id="rId4"/>
                </a:rPr>
                <a:t>sql_williamd</a:t>
              </a:r>
              <a:endParaRPr lang="en-GB" sz="2268" dirty="0"/>
            </a:p>
          </p:txBody>
        </p:sp>
        <p:pic>
          <p:nvPicPr>
            <p:cNvPr id="12" name="Grafik 10">
              <a:hlinkClick r:id="rId8"/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3900111"/>
              <a:ext cx="609600" cy="609600"/>
            </a:xfrm>
            <a:prstGeom prst="rect">
              <a:avLst/>
            </a:prstGeom>
          </p:spPr>
        </p:pic>
        <p:sp>
          <p:nvSpPr>
            <p:cNvPr id="13" name="Textfeld 11"/>
            <p:cNvSpPr txBox="1"/>
            <p:nvPr/>
          </p:nvSpPr>
          <p:spPr>
            <a:xfrm>
              <a:off x="1447799" y="3979522"/>
              <a:ext cx="4395588" cy="4670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268" dirty="0">
                  <a:hlinkClick r:id="rId10"/>
                </a:rPr>
                <a:t>williamdurkin@datamasterminds.io</a:t>
              </a:r>
              <a:endParaRPr lang="en-GB" sz="2268" dirty="0"/>
            </a:p>
          </p:txBody>
        </p:sp>
      </p:grpSp>
      <p:pic>
        <p:nvPicPr>
          <p:cNvPr id="2050" name="Picture 2" descr="SQL Server 2016 Developer's Guide">
            <a:extLst>
              <a:ext uri="{FF2B5EF4-FFF2-40B4-BE49-F238E27FC236}">
                <a16:creationId xmlns:a16="http://schemas.microsoft.com/office/drawing/2014/main" id="{91101013-D3AF-480F-ABFB-748B4C9D6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020" y="3800470"/>
            <a:ext cx="2076450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91D5BE3-5958-4015-8323-FD1F23C0BA1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51109" y="928608"/>
            <a:ext cx="3812941" cy="237491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808F909-9116-4075-9804-FD517BEFBE5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730638" y="3770140"/>
            <a:ext cx="2106780" cy="2106780"/>
          </a:xfrm>
          <a:prstGeom prst="rect">
            <a:avLst/>
          </a:prstGeom>
        </p:spPr>
      </p:pic>
      <p:pic>
        <p:nvPicPr>
          <p:cNvPr id="16" name="Picture 2" descr="SQL Server 2017 Developerâs Guide: A professional guide to designing and developing enterprise database applications">
            <a:extLst>
              <a:ext uri="{FF2B5EF4-FFF2-40B4-BE49-F238E27FC236}">
                <a16:creationId xmlns:a16="http://schemas.microsoft.com/office/drawing/2014/main" id="{5AE59040-1A73-447F-B9FE-4779536E1F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3" r="9925"/>
          <a:stretch/>
        </p:blipFill>
        <p:spPr bwMode="auto">
          <a:xfrm>
            <a:off x="5822200" y="3593034"/>
            <a:ext cx="1664714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152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0874" y="2005308"/>
            <a:ext cx="9355954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780" i="1" dirty="0">
                <a:solidFill>
                  <a:schemeClr val="bg1">
                    <a:lumMod val="65000"/>
                  </a:schemeClr>
                </a:solidFill>
              </a:rPr>
              <a:t>“I will always choose a </a:t>
            </a:r>
            <a:r>
              <a:rPr lang="en-US" sz="3780" b="1" i="1" dirty="0">
                <a:solidFill>
                  <a:schemeClr val="accent1">
                    <a:lumMod val="75000"/>
                  </a:schemeClr>
                </a:solidFill>
              </a:rPr>
              <a:t>lazy person</a:t>
            </a:r>
            <a:r>
              <a:rPr lang="en-US" sz="3780" b="1" i="1" dirty="0"/>
              <a:t> </a:t>
            </a:r>
            <a:r>
              <a:rPr lang="en-US" sz="3780" i="1" dirty="0">
                <a:solidFill>
                  <a:schemeClr val="bg1">
                    <a:lumMod val="65000"/>
                  </a:schemeClr>
                </a:solidFill>
              </a:rPr>
              <a:t>to do a difficult job because a lazy person will find an</a:t>
            </a:r>
            <a:r>
              <a:rPr lang="en-US" sz="3780" i="1" dirty="0"/>
              <a:t> </a:t>
            </a:r>
            <a:r>
              <a:rPr lang="en-US" sz="3780" b="1" i="1" dirty="0">
                <a:solidFill>
                  <a:schemeClr val="accent1">
                    <a:lumMod val="75000"/>
                  </a:schemeClr>
                </a:solidFill>
              </a:rPr>
              <a:t>easy way </a:t>
            </a:r>
            <a:r>
              <a:rPr lang="en-US" sz="3780" i="1" dirty="0">
                <a:solidFill>
                  <a:schemeClr val="bg1">
                    <a:lumMod val="65000"/>
                  </a:schemeClr>
                </a:solidFill>
              </a:rPr>
              <a:t>to do it”</a:t>
            </a:r>
          </a:p>
          <a:p>
            <a:pPr algn="r"/>
            <a:r>
              <a:rPr lang="en-US" sz="3780" i="1" dirty="0"/>
              <a:t>-Bill Gates</a:t>
            </a:r>
          </a:p>
        </p:txBody>
      </p:sp>
    </p:spTree>
    <p:extLst>
      <p:ext uri="{BB962C8B-B14F-4D97-AF65-F5344CB8AC3E}">
        <p14:creationId xmlns:p14="http://schemas.microsoft.com/office/powerpoint/2010/main" val="3393362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125" y="1439813"/>
            <a:ext cx="10800000" cy="4680000"/>
          </a:xfrm>
        </p:spPr>
        <p:txBody>
          <a:bodyPr>
            <a:normAutofit/>
          </a:bodyPr>
          <a:lstStyle/>
          <a:p>
            <a:pPr algn="ctr"/>
            <a:endParaRPr lang="en-US" sz="3780" dirty="0"/>
          </a:p>
          <a:p>
            <a:pPr algn="ctr"/>
            <a:endParaRPr lang="en-US" sz="2268" dirty="0"/>
          </a:p>
          <a:p>
            <a:pPr algn="ctr"/>
            <a:endParaRPr lang="en-US" sz="2268" dirty="0"/>
          </a:p>
          <a:p>
            <a:pPr algn="ctr"/>
            <a:endParaRPr lang="en-US" sz="2268" dirty="0"/>
          </a:p>
          <a:p>
            <a:pPr algn="ctr"/>
            <a:r>
              <a:rPr lang="en-US" sz="2268" dirty="0"/>
              <a:t>500+ commands</a:t>
            </a:r>
          </a:p>
          <a:p>
            <a:pPr algn="ctr"/>
            <a:r>
              <a:rPr lang="en-US" sz="2268" dirty="0"/>
              <a:t>100,000</a:t>
            </a:r>
            <a:r>
              <a:rPr lang="en-US" sz="2268"/>
              <a:t>+ downloads</a:t>
            </a:r>
            <a:endParaRPr lang="en-US" sz="2268" dirty="0"/>
          </a:p>
          <a:p>
            <a:pPr algn="ctr"/>
            <a:r>
              <a:rPr lang="en-US" sz="3780" dirty="0">
                <a:hlinkClick r:id="rId2"/>
              </a:rPr>
              <a:t>http://dbatools.io</a:t>
            </a:r>
            <a:endParaRPr lang="en-US" sz="3780" dirty="0"/>
          </a:p>
        </p:txBody>
      </p:sp>
      <p:pic>
        <p:nvPicPr>
          <p:cNvPr id="2050" name="Picture 2" descr="dbatools">
            <a:extLst>
              <a:ext uri="{FF2B5EF4-FFF2-40B4-BE49-F238E27FC236}">
                <a16:creationId xmlns:a16="http://schemas.microsoft.com/office/drawing/2014/main" id="{D02C23D3-F4FC-4905-9986-A5AA79148A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708" y="1964248"/>
            <a:ext cx="4002834" cy="1148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685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CE094-4751-4721-BD21-CA60D0D3B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90E763-FE4B-4105-9932-239F820BCD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en-US" dirty="0"/>
              <a:t>DEMO TIME</a:t>
            </a:r>
          </a:p>
        </p:txBody>
      </p:sp>
    </p:spTree>
    <p:extLst>
      <p:ext uri="{BB962C8B-B14F-4D97-AF65-F5344CB8AC3E}">
        <p14:creationId xmlns:p14="http://schemas.microsoft.com/office/powerpoint/2010/main" val="3442412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621C6-D1F1-43CC-80CA-4170D9C9D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DANKE!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895C424-58A1-4BB2-916E-2F931037BA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803280B6-D2F4-41BB-A884-765452482210}"/>
              </a:ext>
            </a:extLst>
          </p:cNvPr>
          <p:cNvGrpSpPr/>
          <p:nvPr/>
        </p:nvGrpSpPr>
        <p:grpSpPr>
          <a:xfrm>
            <a:off x="3203618" y="2657221"/>
            <a:ext cx="5321818" cy="1728047"/>
            <a:chOff x="838200" y="2680911"/>
            <a:chExt cx="5005187" cy="1828800"/>
          </a:xfrm>
        </p:grpSpPr>
        <p:pic>
          <p:nvPicPr>
            <p:cNvPr id="7" name="Grafik 6">
              <a:hlinkClick r:id="rId2"/>
              <a:extLst>
                <a:ext uri="{FF2B5EF4-FFF2-40B4-BE49-F238E27FC236}">
                  <a16:creationId xmlns:a16="http://schemas.microsoft.com/office/drawing/2014/main" id="{4B8E9F32-B8DA-4442-8561-52EA78174D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7165" y="3290511"/>
              <a:ext cx="609600" cy="609600"/>
            </a:xfrm>
            <a:prstGeom prst="rect">
              <a:avLst/>
            </a:prstGeom>
          </p:spPr>
        </p:pic>
        <p:pic>
          <p:nvPicPr>
            <p:cNvPr id="8" name="Grafik 7">
              <a:hlinkClick r:id="rId4"/>
              <a:extLst>
                <a:ext uri="{FF2B5EF4-FFF2-40B4-BE49-F238E27FC236}">
                  <a16:creationId xmlns:a16="http://schemas.microsoft.com/office/drawing/2014/main" id="{CF06A363-AF44-46F7-B8CF-BA6C65547E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2680911"/>
              <a:ext cx="609600" cy="6096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A9BA3FF2-CCBF-442E-AA00-3297BF8EC682}"/>
                </a:ext>
              </a:extLst>
            </p:cNvPr>
            <p:cNvSpPr txBox="1"/>
            <p:nvPr/>
          </p:nvSpPr>
          <p:spPr>
            <a:xfrm>
              <a:off x="1447800" y="2760322"/>
              <a:ext cx="2489200" cy="836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268" dirty="0">
                  <a:hlinkClick r:id="rId4"/>
                </a:rPr>
                <a:t>williamdurkin.com</a:t>
              </a:r>
              <a:endParaRPr lang="en-GB" sz="2268" dirty="0"/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27A97742-91C0-4DC1-8C40-EBF81E72E8E3}"/>
                </a:ext>
              </a:extLst>
            </p:cNvPr>
            <p:cNvSpPr txBox="1"/>
            <p:nvPr/>
          </p:nvSpPr>
          <p:spPr>
            <a:xfrm>
              <a:off x="1447800" y="3359036"/>
              <a:ext cx="2489200" cy="4670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268" dirty="0">
                  <a:hlinkClick r:id="rId2"/>
                </a:rPr>
                <a:t>@</a:t>
              </a:r>
              <a:r>
                <a:rPr lang="de-DE" sz="2268" dirty="0" err="1">
                  <a:hlinkClick r:id="rId2"/>
                </a:rPr>
                <a:t>sql_williamd</a:t>
              </a:r>
              <a:endParaRPr lang="en-GB" sz="2268" dirty="0"/>
            </a:p>
          </p:txBody>
        </p:sp>
        <p:pic>
          <p:nvPicPr>
            <p:cNvPr id="11" name="Grafik 10">
              <a:hlinkClick r:id="rId6"/>
              <a:extLst>
                <a:ext uri="{FF2B5EF4-FFF2-40B4-BE49-F238E27FC236}">
                  <a16:creationId xmlns:a16="http://schemas.microsoft.com/office/drawing/2014/main" id="{A90C01F1-3215-4D92-A8A3-EC3BCE93B30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3900111"/>
              <a:ext cx="609600" cy="609600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54A11824-3B7B-4B69-B950-565C0ABB681F}"/>
                </a:ext>
              </a:extLst>
            </p:cNvPr>
            <p:cNvSpPr txBox="1"/>
            <p:nvPr/>
          </p:nvSpPr>
          <p:spPr>
            <a:xfrm>
              <a:off x="1447799" y="3979522"/>
              <a:ext cx="4395588" cy="4670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268" dirty="0">
                  <a:hlinkClick r:id="rId8"/>
                </a:rPr>
                <a:t>williamdurkin@datamasterminds.io</a:t>
              </a:r>
              <a:endParaRPr lang="en-GB" sz="2268" dirty="0"/>
            </a:p>
          </p:txBody>
        </p:sp>
      </p:grpSp>
    </p:spTree>
    <p:extLst>
      <p:ext uri="{BB962C8B-B14F-4D97-AF65-F5344CB8AC3E}">
        <p14:creationId xmlns:p14="http://schemas.microsoft.com/office/powerpoint/2010/main" val="3961307323"/>
      </p:ext>
    </p:extLst>
  </p:cSld>
  <p:clrMapOvr>
    <a:masterClrMapping/>
  </p:clrMapOvr>
</p:sld>
</file>

<file path=ppt/theme/theme1.xml><?xml version="1.0" encoding="utf-8"?>
<a:theme xmlns:a="http://schemas.openxmlformats.org/drawingml/2006/main" name="SQLSatOslo 2016">
  <a:themeElements>
    <a:clrScheme name="PASS SQLSaturday">
      <a:dk1>
        <a:srgbClr val="101820"/>
      </a:dk1>
      <a:lt1>
        <a:srgbClr val="FFFFFF"/>
      </a:lt1>
      <a:dk2>
        <a:srgbClr val="414A54"/>
      </a:dk2>
      <a:lt2>
        <a:srgbClr val="F2F2F2"/>
      </a:lt2>
      <a:accent1>
        <a:srgbClr val="00BF6F"/>
      </a:accent1>
      <a:accent2>
        <a:srgbClr val="007A3E"/>
      </a:accent2>
      <a:accent3>
        <a:srgbClr val="2DCCD3"/>
      </a:accent3>
      <a:accent4>
        <a:srgbClr val="007377"/>
      </a:accent4>
      <a:accent5>
        <a:srgbClr val="6558B1"/>
      </a:accent5>
      <a:accent6>
        <a:srgbClr val="AF272F"/>
      </a:accent6>
      <a:hlink>
        <a:srgbClr val="00BF6F"/>
      </a:hlink>
      <a:folHlink>
        <a:srgbClr val="2DCCD3"/>
      </a:folHlink>
    </a:clrScheme>
    <a:fontScheme name="PASS SQLSaturday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lIns="0" tIns="0" rIns="0" bIns="0" anchor="ctr">
        <a:spAutoFit/>
      </a:bodyPr>
      <a:lstStyle>
        <a:defPPr algn="l">
          <a:defRPr sz="2400" dirty="0" smtClean="0">
            <a:solidFill>
              <a:schemeClr val="accent1"/>
            </a:solidFill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Custom</PresentationFormat>
  <Paragraphs>27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Segoe UI</vt:lpstr>
      <vt:lpstr>Wingdings</vt:lpstr>
      <vt:lpstr>SQLSatOslo 2016</vt:lpstr>
      <vt:lpstr>dbatools: PowerShell ♥ SQL Server</vt:lpstr>
      <vt:lpstr>Who am I?</vt:lpstr>
      <vt:lpstr>PowerPoint Presentation</vt:lpstr>
      <vt:lpstr>PowerPoint Presentation</vt:lpstr>
      <vt:lpstr>PowerPoint Presentation</vt:lpstr>
      <vt:lpstr>DANKE!</vt:lpstr>
    </vt:vector>
  </TitlesOfParts>
  <Company>Revealed Design,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SQLSat 605</dc:title>
  <dc:creator>o.engels@oh22.net;ckl@sqlpass.de</dc:creator>
  <cp:lastModifiedBy>William Durkin</cp:lastModifiedBy>
  <cp:revision>54</cp:revision>
  <dcterms:created xsi:type="dcterms:W3CDTF">2011-08-19T20:30:49Z</dcterms:created>
  <dcterms:modified xsi:type="dcterms:W3CDTF">2018-12-05T20:31:50Z</dcterms:modified>
</cp:coreProperties>
</file>